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769" r:id="rId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E9EDF4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31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472"/>
    </p:cViewPr>
  </p:sorterViewPr>
  <p:notesViewPr>
    <p:cSldViewPr snapToGrid="0">
      <p:cViewPr varScale="1">
        <p:scale>
          <a:sx n="62" d="100"/>
          <a:sy n="62" d="100"/>
        </p:scale>
        <p:origin x="216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#89-e</a:t>
            </a: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 – 21 Sep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SP-200670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 dirty="0" smtClean="0">
                <a:solidFill>
                  <a:schemeClr val="bg1"/>
                </a:solidFill>
              </a:rPr>
              <a:t>SA#90-e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 smtClean="0">
                <a:solidFill>
                  <a:schemeClr val="bg1"/>
                </a:solidFill>
              </a:rPr>
              <a:t>08 Dec </a:t>
            </a:r>
            <a:r>
              <a:rPr lang="en-US" altLang="de-DE" sz="1200" dirty="0">
                <a:solidFill>
                  <a:schemeClr val="bg1"/>
                </a:solidFill>
              </a:rPr>
              <a:t>– </a:t>
            </a:r>
            <a:r>
              <a:rPr lang="en-US" altLang="de-DE" sz="1200" dirty="0" smtClean="0">
                <a:solidFill>
                  <a:schemeClr val="bg1"/>
                </a:solidFill>
              </a:rPr>
              <a:t>14 Dec </a:t>
            </a:r>
            <a:r>
              <a:rPr lang="en-US" altLang="de-DE" sz="120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</a:t>
            </a:r>
            <a:r>
              <a:rPr lang="en-US" altLang="de-DE" sz="2000" dirty="0" smtClean="0"/>
              <a:t>SA#89-e</a:t>
            </a:r>
            <a:r>
              <a:rPr lang="en-US" altLang="de-DE" sz="2000" dirty="0"/>
              <a:t>:</a:t>
            </a:r>
          </a:p>
          <a:p>
            <a:pPr lvl="1"/>
            <a:r>
              <a:rPr lang="en-US" sz="1400" dirty="0" smtClean="0"/>
              <a:t>SA2#141-e: 5 draft CRs approved, 2 LS out to RAN.</a:t>
            </a:r>
          </a:p>
          <a:p>
            <a:pPr lvl="1"/>
            <a:r>
              <a:rPr lang="fr-FR" sz="1400" dirty="0" smtClean="0"/>
              <a:t>SA2#142-e: 3 </a:t>
            </a:r>
            <a:r>
              <a:rPr lang="fr-FR" sz="1400" dirty="0" err="1" smtClean="0"/>
              <a:t>draft</a:t>
            </a:r>
            <a:r>
              <a:rPr lang="fr-FR" sz="1400" dirty="0" smtClean="0"/>
              <a:t> </a:t>
            </a:r>
            <a:r>
              <a:rPr lang="fr-FR" sz="1400" dirty="0" err="1" smtClean="0"/>
              <a:t>CRs</a:t>
            </a:r>
            <a:r>
              <a:rPr lang="fr-FR" sz="1400" dirty="0" smtClean="0"/>
              <a:t> </a:t>
            </a:r>
            <a:r>
              <a:rPr lang="fr-FR" sz="1400" dirty="0" err="1" smtClean="0"/>
              <a:t>approved</a:t>
            </a:r>
            <a:r>
              <a:rPr lang="fr-FR" sz="1400" dirty="0" smtClean="0"/>
              <a:t>, 2 LS  </a:t>
            </a:r>
            <a:r>
              <a:rPr lang="fr-FR" sz="1400" dirty="0" err="1" smtClean="0"/>
              <a:t>response</a:t>
            </a:r>
            <a:r>
              <a:rPr lang="fr-FR" sz="1400" dirty="0" smtClean="0"/>
              <a:t> </a:t>
            </a:r>
            <a:r>
              <a:rPr lang="fr-FR" sz="1400" dirty="0" err="1" smtClean="0"/>
              <a:t>from</a:t>
            </a:r>
            <a:r>
              <a:rPr lang="fr-FR" sz="1400" dirty="0" smtClean="0"/>
              <a:t> RAN, 1 LS out to RAN, 1 LS out to CT1. </a:t>
            </a: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 smtClean="0"/>
              <a:t>Implementation </a:t>
            </a:r>
            <a:r>
              <a:rPr lang="en-US" sz="1400" dirty="0"/>
              <a:t>of Sol#1 and Sol#13 </a:t>
            </a:r>
            <a:r>
              <a:rPr lang="en-US" sz="1400" dirty="0" smtClean="0"/>
              <a:t>almost completed (need CT1 LS response to be able </a:t>
            </a:r>
            <a:r>
              <a:rPr lang="en-US" sz="1400" smtClean="0"/>
              <a:t>to close).</a:t>
            </a:r>
            <a:endParaRPr lang="en-US" sz="1400" dirty="0" smtClean="0"/>
          </a:p>
          <a:p>
            <a:pPr lvl="1"/>
            <a:r>
              <a:rPr lang="fr-FR" sz="1400" dirty="0" smtClean="0"/>
              <a:t>No more </a:t>
            </a:r>
            <a:r>
              <a:rPr lang="fr-FR" sz="1400" dirty="0" err="1" smtClean="0"/>
              <a:t>work</a:t>
            </a:r>
            <a:r>
              <a:rPr lang="fr-FR" sz="1400" dirty="0" smtClean="0"/>
              <a:t> on RAN </a:t>
            </a:r>
            <a:r>
              <a:rPr lang="fr-FR" sz="1400" dirty="0" err="1" smtClean="0"/>
              <a:t>regarding</a:t>
            </a:r>
            <a:r>
              <a:rPr lang="fr-FR" sz="1400" dirty="0" smtClean="0"/>
              <a:t> SAT </a:t>
            </a:r>
            <a:r>
              <a:rPr lang="fr-FR" sz="1400" dirty="0" err="1" smtClean="0"/>
              <a:t>backauhling</a:t>
            </a:r>
            <a:r>
              <a:rPr lang="fr-FR" sz="1400" dirty="0" smtClean="0"/>
              <a:t>: </a:t>
            </a:r>
            <a:r>
              <a:rPr lang="fr-FR" sz="1400" dirty="0" err="1" smtClean="0"/>
              <a:t>need</a:t>
            </a:r>
            <a:r>
              <a:rPr lang="fr-FR" sz="1400" dirty="0" smtClean="0"/>
              <a:t> SA2 </a:t>
            </a:r>
            <a:r>
              <a:rPr lang="fr-FR" sz="1400" dirty="0" err="1" smtClean="0"/>
              <a:t>status</a:t>
            </a:r>
            <a:r>
              <a:rPr lang="fr-FR" sz="1400" dirty="0" smtClean="0"/>
              <a:t> and </a:t>
            </a:r>
            <a:r>
              <a:rPr lang="fr-FR" sz="1400" dirty="0" err="1" smtClean="0"/>
              <a:t>decision</a:t>
            </a:r>
            <a:r>
              <a:rPr lang="fr-FR" sz="1400" dirty="0" smtClean="0"/>
              <a:t> for Rel17.</a:t>
            </a:r>
            <a:endParaRPr lang="fr-FR" sz="1400" dirty="0"/>
          </a:p>
          <a:p>
            <a:pPr lvl="1"/>
            <a:r>
              <a:rPr lang="fr-FR" sz="1400" dirty="0" smtClean="0"/>
              <a:t>5G </a:t>
            </a:r>
            <a:r>
              <a:rPr lang="fr-FR" sz="1400" dirty="0" err="1" smtClean="0"/>
              <a:t>QoS</a:t>
            </a:r>
            <a:r>
              <a:rPr lang="fr-FR" sz="1400" dirty="0" smtClean="0"/>
              <a:t>: 1 LS out to RAN1,2,3.   </a:t>
            </a: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Normative phase continue.</a:t>
            </a:r>
          </a:p>
          <a:p>
            <a:pPr lvl="1"/>
            <a:r>
              <a:rPr lang="en-US" sz="1400" dirty="0"/>
              <a:t>Complete functional descriptions, procedures, policy frameworks of solutions selected in study TR in specifications TS23.501, TS 23.502, TS 23.503.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 smtClean="0"/>
              <a:t>xxx) </a:t>
            </a:r>
            <a:r>
              <a:rPr lang="en-GB" altLang="en-US" b="1" dirty="0"/>
              <a:t>Rel-17 Study/Work </a:t>
            </a:r>
            <a:r>
              <a:rPr lang="en-GB" altLang="en-US" b="1" dirty="0" smtClean="0"/>
              <a:t>(xxx)</a:t>
            </a:r>
            <a:endParaRPr lang="en-GB" altLang="en-US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0050798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7326</TotalTime>
  <Words>162</Words>
  <Application>Microsoft Office PowerPoint</Application>
  <PresentationFormat>On-screen Show (4:3)</PresentationFormat>
  <Paragraphs>24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宋体</vt:lpstr>
      <vt:lpstr>Arial</vt:lpstr>
      <vt:lpstr>Arial </vt:lpstr>
      <vt:lpstr>Calibri</vt:lpstr>
      <vt:lpstr>Times New Roman</vt:lpstr>
      <vt:lpstr>Office Theme</vt:lpstr>
      <vt:lpstr>xxx) Rel-17 Study/Work (xxx)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1442</cp:revision>
  <dcterms:created xsi:type="dcterms:W3CDTF">2008-08-30T09:32:10Z</dcterms:created>
  <dcterms:modified xsi:type="dcterms:W3CDTF">2020-11-26T16:58:57Z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